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3"/>
    <p:sldId id="257" r:id="rId4"/>
    <p:sldId id="258" r:id="rId5"/>
  </p:sldIdLst>
  <p:sldSz cx="12192000" cy="6858000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4400">
          <a:solidFill>
            <a:schemeClr val="tx1"/>
          </a:solidFill>
          <a:latin typeface="+mn-lt"/>
        </a:defRPr>
      </a:lvl1pPr>
    </p:titleStyle>
    <p:bodyStyle>
      <a:lvl1pPr>
        <a:defRPr sz="2000">
          <a:solidFill>
            <a:schemeClr val="tx1"/>
          </a:solidFill>
          <a:latin typeface="+mn-lt"/>
        </a:defRPr>
      </a:lvl1pPr>
    </p:bodyStyle>
    <p:otherStyle>
      <a:lvl1pPr>
        <a:defRPr sz="1800">
          <a:solidFill>
            <a:schemeClr val="tx1"/>
          </a:solidFill>
          <a:latin typeface="+mn-lt"/>
        </a:defRPr>
      </a:lvl1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57200" y="228600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l"/>
            <a:r>
              <a:rPr lang="en-US" sz="2400" b="1" dirty="0">
                <a:solidFill>
                  <a:srgbClr val="1D1B18"/>
                </a:solidFill>
                <a:latin typeface="Calibri"/>
              </a:rPr>
              <a:t>Classroom seating chart</a:t>
            </a:r>
          </a:p>
        </p:txBody>
      </p:sp>
      <p:sp>
        <p:nvSpPr>
          <p:cNvPr id="3" name="Note"/>
          <p:cNvSpPr/>
          <p:nvPr/>
        </p:nvSpPr>
        <p:spPr>
          <a:xfrm>
            <a:off x="457200" y="685800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l"/>
            <a:r>
              <a:rPr lang="en-US" sz="1200" dirty="0">
                <a:solidFill>
                  <a:srgbClr val="57534B"/>
                </a:solidFill>
                <a:latin typeface="Calibri"/>
              </a:rPr>
              <a:t>Click a desk and type a student’s name. Drag desks to match your room.</a:t>
            </a:r>
          </a:p>
        </p:txBody>
      </p:sp>
      <p:sp>
        <p:nvSpPr>
          <p:cNvPr id="4" name="Front of the room"/>
          <p:cNvSpPr/>
          <p:nvPr/>
        </p:nvSpPr>
        <p:spPr>
          <a:xfrm>
            <a:off x="3352648" y="1097280"/>
            <a:ext cx="5486400" cy="347472"/>
          </a:xfrm>
          <a:prstGeom prst="roundRect">
            <a:avLst/>
          </a:prstGeom>
          <a:solidFill>
            <a:srgbClr val="E8E4DA"/>
          </a:solidFill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1200" b="1" dirty="0">
                <a:solidFill>
                  <a:srgbClr val="57534B"/>
                </a:solidFill>
                <a:latin typeface="Calibri"/>
              </a:rPr>
              <a:t>Front of the room</a:t>
            </a:r>
          </a:p>
        </p:txBody>
      </p:sp>
      <p:sp>
        <p:nvSpPr>
          <p:cNvPr id="5" name="Desk 1"/>
          <p:cNvSpPr/>
          <p:nvPr/>
        </p:nvSpPr>
        <p:spPr>
          <a:xfrm>
            <a:off x="952348" y="1691640"/>
            <a:ext cx="1463040" cy="73152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900" dirty="0">
                <a:solidFill>
                  <a:srgbClr val="8D877B"/>
                </a:solidFill>
                <a:latin typeface="Calibri"/>
              </a:rPr>
              <a:t>Desk 1</a:t>
            </a:r>
          </a:p>
          <a:p>
            <a:pPr algn="ctr"/>
            <a:r>
              <a:rPr lang="en-US" sz="1300" dirty="0">
                <a:solidFill>
                  <a:srgbClr val="57534B"/>
                </a:solidFill>
                <a:latin typeface="Calibri"/>
              </a:rPr>
              <a:t>Name</a:t>
            </a:r>
          </a:p>
        </p:txBody>
      </p:sp>
      <p:sp>
        <p:nvSpPr>
          <p:cNvPr id="6" name="Desk 2"/>
          <p:cNvSpPr/>
          <p:nvPr/>
        </p:nvSpPr>
        <p:spPr>
          <a:xfrm>
            <a:off x="2717140" y="1691640"/>
            <a:ext cx="1463040" cy="73152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900" dirty="0">
                <a:solidFill>
                  <a:srgbClr val="8D877B"/>
                </a:solidFill>
                <a:latin typeface="Calibri"/>
              </a:rPr>
              <a:t>Desk 2</a:t>
            </a:r>
          </a:p>
          <a:p>
            <a:pPr algn="ctr"/>
            <a:r>
              <a:rPr lang="en-US" sz="1300" dirty="0">
                <a:solidFill>
                  <a:srgbClr val="57534B"/>
                </a:solidFill>
                <a:latin typeface="Calibri"/>
              </a:rPr>
              <a:t>Name</a:t>
            </a:r>
          </a:p>
        </p:txBody>
      </p:sp>
      <p:sp>
        <p:nvSpPr>
          <p:cNvPr id="7" name="Desk 3"/>
          <p:cNvSpPr/>
          <p:nvPr/>
        </p:nvSpPr>
        <p:spPr>
          <a:xfrm>
            <a:off x="4481932" y="1691640"/>
            <a:ext cx="1463040" cy="73152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900" dirty="0">
                <a:solidFill>
                  <a:srgbClr val="8D877B"/>
                </a:solidFill>
                <a:latin typeface="Calibri"/>
              </a:rPr>
              <a:t>Desk 3</a:t>
            </a:r>
          </a:p>
          <a:p>
            <a:pPr algn="ctr"/>
            <a:r>
              <a:rPr lang="en-US" sz="1300" dirty="0">
                <a:solidFill>
                  <a:srgbClr val="57534B"/>
                </a:solidFill>
                <a:latin typeface="Calibri"/>
              </a:rPr>
              <a:t>Name</a:t>
            </a:r>
          </a:p>
        </p:txBody>
      </p:sp>
      <p:sp>
        <p:nvSpPr>
          <p:cNvPr id="8" name="Desk 4"/>
          <p:cNvSpPr/>
          <p:nvPr/>
        </p:nvSpPr>
        <p:spPr>
          <a:xfrm>
            <a:off x="6246724" y="1691640"/>
            <a:ext cx="1463040" cy="73152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900" dirty="0">
                <a:solidFill>
                  <a:srgbClr val="8D877B"/>
                </a:solidFill>
                <a:latin typeface="Calibri"/>
              </a:rPr>
              <a:t>Desk 4</a:t>
            </a:r>
          </a:p>
          <a:p>
            <a:pPr algn="ctr"/>
            <a:r>
              <a:rPr lang="en-US" sz="1300" dirty="0">
                <a:solidFill>
                  <a:srgbClr val="57534B"/>
                </a:solidFill>
                <a:latin typeface="Calibri"/>
              </a:rPr>
              <a:t>Name</a:t>
            </a:r>
          </a:p>
        </p:txBody>
      </p:sp>
      <p:sp>
        <p:nvSpPr>
          <p:cNvPr id="9" name="Desk 5"/>
          <p:cNvSpPr/>
          <p:nvPr/>
        </p:nvSpPr>
        <p:spPr>
          <a:xfrm>
            <a:off x="8011516" y="1691640"/>
            <a:ext cx="1463040" cy="73152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900" dirty="0">
                <a:solidFill>
                  <a:srgbClr val="8D877B"/>
                </a:solidFill>
                <a:latin typeface="Calibri"/>
              </a:rPr>
              <a:t>Desk 5</a:t>
            </a:r>
          </a:p>
          <a:p>
            <a:pPr algn="ctr"/>
            <a:r>
              <a:rPr lang="en-US" sz="1300" dirty="0">
                <a:solidFill>
                  <a:srgbClr val="57534B"/>
                </a:solidFill>
                <a:latin typeface="Calibri"/>
              </a:rPr>
              <a:t>Name</a:t>
            </a:r>
          </a:p>
        </p:txBody>
      </p:sp>
      <p:sp>
        <p:nvSpPr>
          <p:cNvPr id="10" name="Desk 6"/>
          <p:cNvSpPr/>
          <p:nvPr/>
        </p:nvSpPr>
        <p:spPr>
          <a:xfrm>
            <a:off x="9776308" y="1691640"/>
            <a:ext cx="1463040" cy="73152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900" dirty="0">
                <a:solidFill>
                  <a:srgbClr val="8D877B"/>
                </a:solidFill>
                <a:latin typeface="Calibri"/>
              </a:rPr>
              <a:t>Desk 6</a:t>
            </a:r>
          </a:p>
          <a:p>
            <a:pPr algn="ctr"/>
            <a:r>
              <a:rPr lang="en-US" sz="1300" dirty="0">
                <a:solidFill>
                  <a:srgbClr val="57534B"/>
                </a:solidFill>
                <a:latin typeface="Calibri"/>
              </a:rPr>
              <a:t>Name</a:t>
            </a:r>
          </a:p>
        </p:txBody>
      </p:sp>
      <p:sp>
        <p:nvSpPr>
          <p:cNvPr id="11" name="Desk 7"/>
          <p:cNvSpPr/>
          <p:nvPr/>
        </p:nvSpPr>
        <p:spPr>
          <a:xfrm>
            <a:off x="952348" y="2679192"/>
            <a:ext cx="1463040" cy="73152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900" dirty="0">
                <a:solidFill>
                  <a:srgbClr val="8D877B"/>
                </a:solidFill>
                <a:latin typeface="Calibri"/>
              </a:rPr>
              <a:t>Desk 7</a:t>
            </a:r>
          </a:p>
          <a:p>
            <a:pPr algn="ctr"/>
            <a:r>
              <a:rPr lang="en-US" sz="1300" dirty="0">
                <a:solidFill>
                  <a:srgbClr val="57534B"/>
                </a:solidFill>
                <a:latin typeface="Calibri"/>
              </a:rPr>
              <a:t>Name</a:t>
            </a:r>
          </a:p>
        </p:txBody>
      </p:sp>
      <p:sp>
        <p:nvSpPr>
          <p:cNvPr id="12" name="Desk 8"/>
          <p:cNvSpPr/>
          <p:nvPr/>
        </p:nvSpPr>
        <p:spPr>
          <a:xfrm>
            <a:off x="2717140" y="2679192"/>
            <a:ext cx="1463040" cy="73152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900" dirty="0">
                <a:solidFill>
                  <a:srgbClr val="8D877B"/>
                </a:solidFill>
                <a:latin typeface="Calibri"/>
              </a:rPr>
              <a:t>Desk 8</a:t>
            </a:r>
          </a:p>
          <a:p>
            <a:pPr algn="ctr"/>
            <a:r>
              <a:rPr lang="en-US" sz="1300" dirty="0">
                <a:solidFill>
                  <a:srgbClr val="57534B"/>
                </a:solidFill>
                <a:latin typeface="Calibri"/>
              </a:rPr>
              <a:t>Name</a:t>
            </a:r>
          </a:p>
        </p:txBody>
      </p:sp>
      <p:sp>
        <p:nvSpPr>
          <p:cNvPr id="13" name="Desk 9"/>
          <p:cNvSpPr/>
          <p:nvPr/>
        </p:nvSpPr>
        <p:spPr>
          <a:xfrm>
            <a:off x="4481932" y="2679192"/>
            <a:ext cx="1463040" cy="73152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900" dirty="0">
                <a:solidFill>
                  <a:srgbClr val="8D877B"/>
                </a:solidFill>
                <a:latin typeface="Calibri"/>
              </a:rPr>
              <a:t>Desk 9</a:t>
            </a:r>
          </a:p>
          <a:p>
            <a:pPr algn="ctr"/>
            <a:r>
              <a:rPr lang="en-US" sz="1300" dirty="0">
                <a:solidFill>
                  <a:srgbClr val="57534B"/>
                </a:solidFill>
                <a:latin typeface="Calibri"/>
              </a:rPr>
              <a:t>Name</a:t>
            </a:r>
          </a:p>
        </p:txBody>
      </p:sp>
      <p:sp>
        <p:nvSpPr>
          <p:cNvPr id="14" name="Desk 10"/>
          <p:cNvSpPr/>
          <p:nvPr/>
        </p:nvSpPr>
        <p:spPr>
          <a:xfrm>
            <a:off x="6246724" y="2679192"/>
            <a:ext cx="1463040" cy="73152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900" dirty="0">
                <a:solidFill>
                  <a:srgbClr val="8D877B"/>
                </a:solidFill>
                <a:latin typeface="Calibri"/>
              </a:rPr>
              <a:t>Desk 10</a:t>
            </a:r>
          </a:p>
          <a:p>
            <a:pPr algn="ctr"/>
            <a:r>
              <a:rPr lang="en-US" sz="1300" dirty="0">
                <a:solidFill>
                  <a:srgbClr val="57534B"/>
                </a:solidFill>
                <a:latin typeface="Calibri"/>
              </a:rPr>
              <a:t>Name</a:t>
            </a:r>
          </a:p>
        </p:txBody>
      </p:sp>
      <p:sp>
        <p:nvSpPr>
          <p:cNvPr id="15" name="Desk 11"/>
          <p:cNvSpPr/>
          <p:nvPr/>
        </p:nvSpPr>
        <p:spPr>
          <a:xfrm>
            <a:off x="8011516" y="2679192"/>
            <a:ext cx="1463040" cy="73152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900" dirty="0">
                <a:solidFill>
                  <a:srgbClr val="8D877B"/>
                </a:solidFill>
                <a:latin typeface="Calibri"/>
              </a:rPr>
              <a:t>Desk 11</a:t>
            </a:r>
          </a:p>
          <a:p>
            <a:pPr algn="ctr"/>
            <a:r>
              <a:rPr lang="en-US" sz="1300" dirty="0">
                <a:solidFill>
                  <a:srgbClr val="57534B"/>
                </a:solidFill>
                <a:latin typeface="Calibri"/>
              </a:rPr>
              <a:t>Name</a:t>
            </a:r>
          </a:p>
        </p:txBody>
      </p:sp>
      <p:sp>
        <p:nvSpPr>
          <p:cNvPr id="16" name="Desk 12"/>
          <p:cNvSpPr/>
          <p:nvPr/>
        </p:nvSpPr>
        <p:spPr>
          <a:xfrm>
            <a:off x="9776308" y="2679192"/>
            <a:ext cx="1463040" cy="73152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900" dirty="0">
                <a:solidFill>
                  <a:srgbClr val="8D877B"/>
                </a:solidFill>
                <a:latin typeface="Calibri"/>
              </a:rPr>
              <a:t>Desk 12</a:t>
            </a:r>
          </a:p>
          <a:p>
            <a:pPr algn="ctr"/>
            <a:r>
              <a:rPr lang="en-US" sz="1300" dirty="0">
                <a:solidFill>
                  <a:srgbClr val="57534B"/>
                </a:solidFill>
                <a:latin typeface="Calibri"/>
              </a:rPr>
              <a:t>Name</a:t>
            </a:r>
          </a:p>
        </p:txBody>
      </p:sp>
      <p:sp>
        <p:nvSpPr>
          <p:cNvPr id="17" name="Desk 13"/>
          <p:cNvSpPr/>
          <p:nvPr/>
        </p:nvSpPr>
        <p:spPr>
          <a:xfrm>
            <a:off x="952348" y="3666744"/>
            <a:ext cx="1463040" cy="73152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900" dirty="0">
                <a:solidFill>
                  <a:srgbClr val="8D877B"/>
                </a:solidFill>
                <a:latin typeface="Calibri"/>
              </a:rPr>
              <a:t>Desk 13</a:t>
            </a:r>
          </a:p>
          <a:p>
            <a:pPr algn="ctr"/>
            <a:r>
              <a:rPr lang="en-US" sz="1300" dirty="0">
                <a:solidFill>
                  <a:srgbClr val="57534B"/>
                </a:solidFill>
                <a:latin typeface="Calibri"/>
              </a:rPr>
              <a:t>Name</a:t>
            </a:r>
          </a:p>
        </p:txBody>
      </p:sp>
      <p:sp>
        <p:nvSpPr>
          <p:cNvPr id="18" name="Desk 14"/>
          <p:cNvSpPr/>
          <p:nvPr/>
        </p:nvSpPr>
        <p:spPr>
          <a:xfrm>
            <a:off x="2717140" y="3666744"/>
            <a:ext cx="1463040" cy="73152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900" dirty="0">
                <a:solidFill>
                  <a:srgbClr val="8D877B"/>
                </a:solidFill>
                <a:latin typeface="Calibri"/>
              </a:rPr>
              <a:t>Desk 14</a:t>
            </a:r>
          </a:p>
          <a:p>
            <a:pPr algn="ctr"/>
            <a:r>
              <a:rPr lang="en-US" sz="1300" dirty="0">
                <a:solidFill>
                  <a:srgbClr val="57534B"/>
                </a:solidFill>
                <a:latin typeface="Calibri"/>
              </a:rPr>
              <a:t>Name</a:t>
            </a:r>
          </a:p>
        </p:txBody>
      </p:sp>
      <p:sp>
        <p:nvSpPr>
          <p:cNvPr id="19" name="Desk 15"/>
          <p:cNvSpPr/>
          <p:nvPr/>
        </p:nvSpPr>
        <p:spPr>
          <a:xfrm>
            <a:off x="4481932" y="3666744"/>
            <a:ext cx="1463040" cy="73152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900" dirty="0">
                <a:solidFill>
                  <a:srgbClr val="8D877B"/>
                </a:solidFill>
                <a:latin typeface="Calibri"/>
              </a:rPr>
              <a:t>Desk 15</a:t>
            </a:r>
          </a:p>
          <a:p>
            <a:pPr algn="ctr"/>
            <a:r>
              <a:rPr lang="en-US" sz="1300" dirty="0">
                <a:solidFill>
                  <a:srgbClr val="57534B"/>
                </a:solidFill>
                <a:latin typeface="Calibri"/>
              </a:rPr>
              <a:t>Name</a:t>
            </a:r>
          </a:p>
        </p:txBody>
      </p:sp>
      <p:sp>
        <p:nvSpPr>
          <p:cNvPr id="20" name="Desk 16"/>
          <p:cNvSpPr/>
          <p:nvPr/>
        </p:nvSpPr>
        <p:spPr>
          <a:xfrm>
            <a:off x="6246724" y="3666744"/>
            <a:ext cx="1463040" cy="73152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900" dirty="0">
                <a:solidFill>
                  <a:srgbClr val="8D877B"/>
                </a:solidFill>
                <a:latin typeface="Calibri"/>
              </a:rPr>
              <a:t>Desk 16</a:t>
            </a:r>
          </a:p>
          <a:p>
            <a:pPr algn="ctr"/>
            <a:r>
              <a:rPr lang="en-US" sz="1300" dirty="0">
                <a:solidFill>
                  <a:srgbClr val="57534B"/>
                </a:solidFill>
                <a:latin typeface="Calibri"/>
              </a:rPr>
              <a:t>Name</a:t>
            </a:r>
          </a:p>
        </p:txBody>
      </p:sp>
      <p:sp>
        <p:nvSpPr>
          <p:cNvPr id="21" name="Desk 17"/>
          <p:cNvSpPr/>
          <p:nvPr/>
        </p:nvSpPr>
        <p:spPr>
          <a:xfrm>
            <a:off x="8011516" y="3666744"/>
            <a:ext cx="1463040" cy="73152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900" dirty="0">
                <a:solidFill>
                  <a:srgbClr val="8D877B"/>
                </a:solidFill>
                <a:latin typeface="Calibri"/>
              </a:rPr>
              <a:t>Desk 17</a:t>
            </a:r>
          </a:p>
          <a:p>
            <a:pPr algn="ctr"/>
            <a:r>
              <a:rPr lang="en-US" sz="1300" dirty="0">
                <a:solidFill>
                  <a:srgbClr val="57534B"/>
                </a:solidFill>
                <a:latin typeface="Calibri"/>
              </a:rPr>
              <a:t>Name</a:t>
            </a:r>
          </a:p>
        </p:txBody>
      </p:sp>
      <p:sp>
        <p:nvSpPr>
          <p:cNvPr id="22" name="Desk 18"/>
          <p:cNvSpPr/>
          <p:nvPr/>
        </p:nvSpPr>
        <p:spPr>
          <a:xfrm>
            <a:off x="9776308" y="3666744"/>
            <a:ext cx="1463040" cy="73152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900" dirty="0">
                <a:solidFill>
                  <a:srgbClr val="8D877B"/>
                </a:solidFill>
                <a:latin typeface="Calibri"/>
              </a:rPr>
              <a:t>Desk 18</a:t>
            </a:r>
          </a:p>
          <a:p>
            <a:pPr algn="ctr"/>
            <a:r>
              <a:rPr lang="en-US" sz="1300" dirty="0">
                <a:solidFill>
                  <a:srgbClr val="57534B"/>
                </a:solidFill>
                <a:latin typeface="Calibri"/>
              </a:rPr>
              <a:t>Name</a:t>
            </a:r>
          </a:p>
        </p:txBody>
      </p:sp>
      <p:sp>
        <p:nvSpPr>
          <p:cNvPr id="23" name="Desk 19"/>
          <p:cNvSpPr/>
          <p:nvPr/>
        </p:nvSpPr>
        <p:spPr>
          <a:xfrm>
            <a:off x="952348" y="4654296"/>
            <a:ext cx="1463040" cy="73152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900" dirty="0">
                <a:solidFill>
                  <a:srgbClr val="8D877B"/>
                </a:solidFill>
                <a:latin typeface="Calibri"/>
              </a:rPr>
              <a:t>Desk 19</a:t>
            </a:r>
          </a:p>
          <a:p>
            <a:pPr algn="ctr"/>
            <a:r>
              <a:rPr lang="en-US" sz="1300" dirty="0">
                <a:solidFill>
                  <a:srgbClr val="57534B"/>
                </a:solidFill>
                <a:latin typeface="Calibri"/>
              </a:rPr>
              <a:t>Name</a:t>
            </a:r>
          </a:p>
        </p:txBody>
      </p:sp>
      <p:sp>
        <p:nvSpPr>
          <p:cNvPr id="24" name="Desk 20"/>
          <p:cNvSpPr/>
          <p:nvPr/>
        </p:nvSpPr>
        <p:spPr>
          <a:xfrm>
            <a:off x="2717140" y="4654296"/>
            <a:ext cx="1463040" cy="73152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900" dirty="0">
                <a:solidFill>
                  <a:srgbClr val="8D877B"/>
                </a:solidFill>
                <a:latin typeface="Calibri"/>
              </a:rPr>
              <a:t>Desk 20</a:t>
            </a:r>
          </a:p>
          <a:p>
            <a:pPr algn="ctr"/>
            <a:r>
              <a:rPr lang="en-US" sz="1300" dirty="0">
                <a:solidFill>
                  <a:srgbClr val="57534B"/>
                </a:solidFill>
                <a:latin typeface="Calibri"/>
              </a:rPr>
              <a:t>Name</a:t>
            </a:r>
          </a:p>
        </p:txBody>
      </p:sp>
      <p:sp>
        <p:nvSpPr>
          <p:cNvPr id="25" name="Desk 21"/>
          <p:cNvSpPr/>
          <p:nvPr/>
        </p:nvSpPr>
        <p:spPr>
          <a:xfrm>
            <a:off x="4481932" y="4654296"/>
            <a:ext cx="1463040" cy="73152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900" dirty="0">
                <a:solidFill>
                  <a:srgbClr val="8D877B"/>
                </a:solidFill>
                <a:latin typeface="Calibri"/>
              </a:rPr>
              <a:t>Desk 21</a:t>
            </a:r>
          </a:p>
          <a:p>
            <a:pPr algn="ctr"/>
            <a:r>
              <a:rPr lang="en-US" sz="1300" dirty="0">
                <a:solidFill>
                  <a:srgbClr val="57534B"/>
                </a:solidFill>
                <a:latin typeface="Calibri"/>
              </a:rPr>
              <a:t>Name</a:t>
            </a:r>
          </a:p>
        </p:txBody>
      </p:sp>
      <p:sp>
        <p:nvSpPr>
          <p:cNvPr id="26" name="Desk 22"/>
          <p:cNvSpPr/>
          <p:nvPr/>
        </p:nvSpPr>
        <p:spPr>
          <a:xfrm>
            <a:off x="6246724" y="4654296"/>
            <a:ext cx="1463040" cy="73152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900" dirty="0">
                <a:solidFill>
                  <a:srgbClr val="8D877B"/>
                </a:solidFill>
                <a:latin typeface="Calibri"/>
              </a:rPr>
              <a:t>Desk 22</a:t>
            </a:r>
          </a:p>
          <a:p>
            <a:pPr algn="ctr"/>
            <a:r>
              <a:rPr lang="en-US" sz="1300" dirty="0">
                <a:solidFill>
                  <a:srgbClr val="57534B"/>
                </a:solidFill>
                <a:latin typeface="Calibri"/>
              </a:rPr>
              <a:t>Name</a:t>
            </a:r>
          </a:p>
        </p:txBody>
      </p:sp>
      <p:sp>
        <p:nvSpPr>
          <p:cNvPr id="27" name="Desk 23"/>
          <p:cNvSpPr/>
          <p:nvPr/>
        </p:nvSpPr>
        <p:spPr>
          <a:xfrm>
            <a:off x="8011516" y="4654296"/>
            <a:ext cx="1463040" cy="73152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900" dirty="0">
                <a:solidFill>
                  <a:srgbClr val="8D877B"/>
                </a:solidFill>
                <a:latin typeface="Calibri"/>
              </a:rPr>
              <a:t>Desk 23</a:t>
            </a:r>
          </a:p>
          <a:p>
            <a:pPr algn="ctr"/>
            <a:r>
              <a:rPr lang="en-US" sz="1300" dirty="0">
                <a:solidFill>
                  <a:srgbClr val="57534B"/>
                </a:solidFill>
                <a:latin typeface="Calibri"/>
              </a:rPr>
              <a:t>Name</a:t>
            </a:r>
          </a:p>
        </p:txBody>
      </p:sp>
      <p:sp>
        <p:nvSpPr>
          <p:cNvPr id="28" name="Desk 24"/>
          <p:cNvSpPr/>
          <p:nvPr/>
        </p:nvSpPr>
        <p:spPr>
          <a:xfrm>
            <a:off x="9776308" y="4654296"/>
            <a:ext cx="1463040" cy="73152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900" dirty="0">
                <a:solidFill>
                  <a:srgbClr val="8D877B"/>
                </a:solidFill>
                <a:latin typeface="Calibri"/>
              </a:rPr>
              <a:t>Desk 24</a:t>
            </a:r>
          </a:p>
          <a:p>
            <a:pPr algn="ctr"/>
            <a:r>
              <a:rPr lang="en-US" sz="1300" dirty="0">
                <a:solidFill>
                  <a:srgbClr val="57534B"/>
                </a:solidFill>
                <a:latin typeface="Calibri"/>
              </a:rPr>
              <a:t>Name</a:t>
            </a:r>
          </a:p>
        </p:txBody>
      </p:sp>
      <p:sp>
        <p:nvSpPr>
          <p:cNvPr id="29" name="Desk 25"/>
          <p:cNvSpPr/>
          <p:nvPr/>
        </p:nvSpPr>
        <p:spPr>
          <a:xfrm>
            <a:off x="952348" y="5641848"/>
            <a:ext cx="1463040" cy="73152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900" dirty="0">
                <a:solidFill>
                  <a:srgbClr val="8D877B"/>
                </a:solidFill>
                <a:latin typeface="Calibri"/>
              </a:rPr>
              <a:t>Desk 25</a:t>
            </a:r>
          </a:p>
          <a:p>
            <a:pPr algn="ctr"/>
            <a:r>
              <a:rPr lang="en-US" sz="1300" dirty="0">
                <a:solidFill>
                  <a:srgbClr val="57534B"/>
                </a:solidFill>
                <a:latin typeface="Calibri"/>
              </a:rPr>
              <a:t>Name</a:t>
            </a:r>
          </a:p>
        </p:txBody>
      </p:sp>
      <p:sp>
        <p:nvSpPr>
          <p:cNvPr id="30" name="Desk 26"/>
          <p:cNvSpPr/>
          <p:nvPr/>
        </p:nvSpPr>
        <p:spPr>
          <a:xfrm>
            <a:off x="2717140" y="5641848"/>
            <a:ext cx="1463040" cy="73152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900" dirty="0">
                <a:solidFill>
                  <a:srgbClr val="8D877B"/>
                </a:solidFill>
                <a:latin typeface="Calibri"/>
              </a:rPr>
              <a:t>Desk 26</a:t>
            </a:r>
          </a:p>
          <a:p>
            <a:pPr algn="ctr"/>
            <a:r>
              <a:rPr lang="en-US" sz="1300" dirty="0">
                <a:solidFill>
                  <a:srgbClr val="57534B"/>
                </a:solidFill>
                <a:latin typeface="Calibri"/>
              </a:rPr>
              <a:t>Name</a:t>
            </a:r>
          </a:p>
        </p:txBody>
      </p:sp>
      <p:sp>
        <p:nvSpPr>
          <p:cNvPr id="31" name="Desk 27"/>
          <p:cNvSpPr/>
          <p:nvPr/>
        </p:nvSpPr>
        <p:spPr>
          <a:xfrm>
            <a:off x="4481932" y="5641848"/>
            <a:ext cx="1463040" cy="73152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900" dirty="0">
                <a:solidFill>
                  <a:srgbClr val="8D877B"/>
                </a:solidFill>
                <a:latin typeface="Calibri"/>
              </a:rPr>
              <a:t>Desk 27</a:t>
            </a:r>
          </a:p>
          <a:p>
            <a:pPr algn="ctr"/>
            <a:r>
              <a:rPr lang="en-US" sz="1300" dirty="0">
                <a:solidFill>
                  <a:srgbClr val="57534B"/>
                </a:solidFill>
                <a:latin typeface="Calibri"/>
              </a:rPr>
              <a:t>Name</a:t>
            </a:r>
          </a:p>
        </p:txBody>
      </p:sp>
      <p:sp>
        <p:nvSpPr>
          <p:cNvPr id="32" name="Desk 28"/>
          <p:cNvSpPr/>
          <p:nvPr/>
        </p:nvSpPr>
        <p:spPr>
          <a:xfrm>
            <a:off x="6246724" y="5641848"/>
            <a:ext cx="1463040" cy="73152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900" dirty="0">
                <a:solidFill>
                  <a:srgbClr val="8D877B"/>
                </a:solidFill>
                <a:latin typeface="Calibri"/>
              </a:rPr>
              <a:t>Desk 28</a:t>
            </a:r>
          </a:p>
          <a:p>
            <a:pPr algn="ctr"/>
            <a:r>
              <a:rPr lang="en-US" sz="1300" dirty="0">
                <a:solidFill>
                  <a:srgbClr val="57534B"/>
                </a:solidFill>
                <a:latin typeface="Calibri"/>
              </a:rPr>
              <a:t>Name</a:t>
            </a:r>
          </a:p>
        </p:txBody>
      </p:sp>
      <p:sp>
        <p:nvSpPr>
          <p:cNvPr id="33" name="Desk 29"/>
          <p:cNvSpPr/>
          <p:nvPr/>
        </p:nvSpPr>
        <p:spPr>
          <a:xfrm>
            <a:off x="8011516" y="5641848"/>
            <a:ext cx="1463040" cy="73152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900" dirty="0">
                <a:solidFill>
                  <a:srgbClr val="8D877B"/>
                </a:solidFill>
                <a:latin typeface="Calibri"/>
              </a:rPr>
              <a:t>Desk 29</a:t>
            </a:r>
          </a:p>
          <a:p>
            <a:pPr algn="ctr"/>
            <a:r>
              <a:rPr lang="en-US" sz="1300" dirty="0">
                <a:solidFill>
                  <a:srgbClr val="57534B"/>
                </a:solidFill>
                <a:latin typeface="Calibri"/>
              </a:rPr>
              <a:t>Name</a:t>
            </a:r>
          </a:p>
        </p:txBody>
      </p:sp>
      <p:sp>
        <p:nvSpPr>
          <p:cNvPr id="34" name="Desk 30"/>
          <p:cNvSpPr/>
          <p:nvPr/>
        </p:nvSpPr>
        <p:spPr>
          <a:xfrm>
            <a:off x="9776308" y="5641848"/>
            <a:ext cx="1463040" cy="73152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900" dirty="0">
                <a:solidFill>
                  <a:srgbClr val="8D877B"/>
                </a:solidFill>
                <a:latin typeface="Calibri"/>
              </a:rPr>
              <a:t>Desk 30</a:t>
            </a:r>
          </a:p>
          <a:p>
            <a:pPr algn="ctr"/>
            <a:r>
              <a:rPr lang="en-US" sz="1300" dirty="0">
                <a:solidFill>
                  <a:srgbClr val="57534B"/>
                </a:solidFill>
                <a:latin typeface="Calibri"/>
              </a:rPr>
              <a:t>Name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57200" y="228600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l"/>
            <a:r>
              <a:rPr lang="en-US" sz="2400" b="1" dirty="0">
                <a:solidFill>
                  <a:srgbClr val="1D1B18"/>
                </a:solidFill>
                <a:latin typeface="Calibri"/>
              </a:rPr>
              <a:t>Seating chart: round tables</a:t>
            </a:r>
          </a:p>
        </p:txBody>
      </p:sp>
      <p:sp>
        <p:nvSpPr>
          <p:cNvPr id="3" name="Note"/>
          <p:cNvSpPr/>
          <p:nvPr/>
        </p:nvSpPr>
        <p:spPr>
          <a:xfrm>
            <a:off x="457200" y="685800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l"/>
            <a:r>
              <a:rPr lang="en-US" sz="1200" dirty="0">
                <a:solidFill>
                  <a:srgbClr val="57534B"/>
                </a:solidFill>
                <a:latin typeface="Calibri"/>
              </a:rPr>
              <a:t>Drag a table to move it with its chairs. Type initials in the chairs, or add a text box with the names.</a:t>
            </a:r>
          </a:p>
        </p:txBody>
      </p:sp>
      <p:sp>
        <p:nvSpPr>
          <p:cNvPr id="4" name="Head table"/>
          <p:cNvSpPr/>
          <p:nvPr/>
        </p:nvSpPr>
        <p:spPr>
          <a:xfrm>
            <a:off x="4267048" y="1143000"/>
            <a:ext cx="3657600" cy="411480"/>
          </a:xfrm>
          <a:prstGeom prst="rect">
            <a:avLst/>
          </a:prstGeom>
          <a:solidFill>
            <a:srgbClr val="FFFFFF"/>
          </a:solidFill>
          <a:ln w="15875">
            <a:solidFill>
              <a:srgbClr val="6F6A60"/>
            </a:solidFill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1200" b="1" dirty="0">
                <a:solidFill>
                  <a:srgbClr val="1D1B18"/>
                </a:solidFill>
                <a:latin typeface="Calibri"/>
              </a:rPr>
              <a:t>Head table</a:t>
            </a:r>
          </a:p>
        </p:txBody>
      </p:sp>
      <p:grpSp>
        <p:nvGrpSpPr>
          <p:cNvPr id="5" name="Table 1 with chairs"/>
          <p:cNvGrpSpPr/>
          <p:nvPr/>
        </p:nvGrpSpPr>
        <p:grpSpPr>
          <a:xfrm>
            <a:off x="873252" y="2061972"/>
            <a:ext cx="1728216" cy="1728216"/>
            <a:chOff x="873252" y="2061972"/>
            <a:chExt cx="1728216" cy="1728216"/>
          </a:xfrm>
        </p:grpSpPr>
        <p:sp>
          <p:nvSpPr>
            <p:cNvPr id="6" name="Table 1"/>
            <p:cNvSpPr/>
            <p:nvPr/>
          </p:nvSpPr>
          <p:spPr>
            <a:xfrm>
              <a:off x="1257300" y="2446020"/>
              <a:ext cx="960120" cy="960120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6F6A60"/>
              </a:solidFill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1200" b="1" dirty="0">
                  <a:solidFill>
                    <a:srgbClr val="1D1B18"/>
                  </a:solidFill>
                  <a:latin typeface="Calibri"/>
                </a:rPr>
                <a:t>Table 1</a:t>
              </a:r>
            </a:p>
          </p:txBody>
        </p:sp>
        <p:sp>
          <p:nvSpPr>
            <p:cNvPr id="7" name="Table 1 seat 1"/>
            <p:cNvSpPr/>
            <p:nvPr/>
          </p:nvSpPr>
          <p:spPr>
            <a:xfrm>
              <a:off x="1581912" y="206197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1</a:t>
              </a:r>
            </a:p>
          </p:txBody>
        </p:sp>
        <p:sp>
          <p:nvSpPr>
            <p:cNvPr id="8" name="Table 1 seat 2"/>
            <p:cNvSpPr/>
            <p:nvPr/>
          </p:nvSpPr>
          <p:spPr>
            <a:xfrm>
              <a:off x="2083010" y="2269534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2</a:t>
              </a:r>
            </a:p>
          </p:txBody>
        </p:sp>
        <p:sp>
          <p:nvSpPr>
            <p:cNvPr id="9" name="Table 1 seat 3"/>
            <p:cNvSpPr/>
            <p:nvPr/>
          </p:nvSpPr>
          <p:spPr>
            <a:xfrm>
              <a:off x="2290572" y="277063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3</a:t>
              </a:r>
            </a:p>
          </p:txBody>
        </p:sp>
        <p:sp>
          <p:nvSpPr>
            <p:cNvPr id="10" name="Table 1 seat 4"/>
            <p:cNvSpPr/>
            <p:nvPr/>
          </p:nvSpPr>
          <p:spPr>
            <a:xfrm>
              <a:off x="2083010" y="3271730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4</a:t>
              </a:r>
            </a:p>
          </p:txBody>
        </p:sp>
        <p:sp>
          <p:nvSpPr>
            <p:cNvPr id="11" name="Table 1 seat 5"/>
            <p:cNvSpPr/>
            <p:nvPr/>
          </p:nvSpPr>
          <p:spPr>
            <a:xfrm>
              <a:off x="1581912" y="347929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5</a:t>
              </a:r>
            </a:p>
          </p:txBody>
        </p:sp>
        <p:sp>
          <p:nvSpPr>
            <p:cNvPr id="12" name="Table 1 seat 6"/>
            <p:cNvSpPr/>
            <p:nvPr/>
          </p:nvSpPr>
          <p:spPr>
            <a:xfrm>
              <a:off x="1080814" y="3271730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6</a:t>
              </a:r>
            </a:p>
          </p:txBody>
        </p:sp>
        <p:sp>
          <p:nvSpPr>
            <p:cNvPr id="13" name="Table 1 seat 7"/>
            <p:cNvSpPr/>
            <p:nvPr/>
          </p:nvSpPr>
          <p:spPr>
            <a:xfrm>
              <a:off x="873252" y="277063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7</a:t>
              </a:r>
            </a:p>
          </p:txBody>
        </p:sp>
        <p:sp>
          <p:nvSpPr>
            <p:cNvPr id="14" name="Table 1 seat 8"/>
            <p:cNvSpPr/>
            <p:nvPr/>
          </p:nvSpPr>
          <p:spPr>
            <a:xfrm>
              <a:off x="1080814" y="2269534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8</a:t>
              </a:r>
            </a:p>
          </p:txBody>
        </p:sp>
      </p:grpSp>
      <p:grpSp>
        <p:nvGrpSpPr>
          <p:cNvPr id="15" name="Table 2 with chairs"/>
          <p:cNvGrpSpPr/>
          <p:nvPr/>
        </p:nvGrpSpPr>
        <p:grpSpPr>
          <a:xfrm>
            <a:off x="3781044" y="2061972"/>
            <a:ext cx="1728216" cy="1728216"/>
            <a:chOff x="3781044" y="2061972"/>
            <a:chExt cx="1728216" cy="1728216"/>
          </a:xfrm>
        </p:grpSpPr>
        <p:sp>
          <p:nvSpPr>
            <p:cNvPr id="16" name="Table 2"/>
            <p:cNvSpPr/>
            <p:nvPr/>
          </p:nvSpPr>
          <p:spPr>
            <a:xfrm>
              <a:off x="4165092" y="2446020"/>
              <a:ext cx="960120" cy="960120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6F6A60"/>
              </a:solidFill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1200" b="1" dirty="0">
                  <a:solidFill>
                    <a:srgbClr val="1D1B18"/>
                  </a:solidFill>
                  <a:latin typeface="Calibri"/>
                </a:rPr>
                <a:t>Table 2</a:t>
              </a:r>
            </a:p>
          </p:txBody>
        </p:sp>
        <p:sp>
          <p:nvSpPr>
            <p:cNvPr id="17" name="Table 2 seat 1"/>
            <p:cNvSpPr/>
            <p:nvPr/>
          </p:nvSpPr>
          <p:spPr>
            <a:xfrm>
              <a:off x="4489704" y="206197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1</a:t>
              </a:r>
            </a:p>
          </p:txBody>
        </p:sp>
        <p:sp>
          <p:nvSpPr>
            <p:cNvPr id="18" name="Table 2 seat 2"/>
            <p:cNvSpPr/>
            <p:nvPr/>
          </p:nvSpPr>
          <p:spPr>
            <a:xfrm>
              <a:off x="4990802" y="2269534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2</a:t>
              </a:r>
            </a:p>
          </p:txBody>
        </p:sp>
        <p:sp>
          <p:nvSpPr>
            <p:cNvPr id="19" name="Table 2 seat 3"/>
            <p:cNvSpPr/>
            <p:nvPr/>
          </p:nvSpPr>
          <p:spPr>
            <a:xfrm>
              <a:off x="5198364" y="277063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3</a:t>
              </a:r>
            </a:p>
          </p:txBody>
        </p:sp>
        <p:sp>
          <p:nvSpPr>
            <p:cNvPr id="20" name="Table 2 seat 4"/>
            <p:cNvSpPr/>
            <p:nvPr/>
          </p:nvSpPr>
          <p:spPr>
            <a:xfrm>
              <a:off x="4990802" y="3271730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4</a:t>
              </a:r>
            </a:p>
          </p:txBody>
        </p:sp>
        <p:sp>
          <p:nvSpPr>
            <p:cNvPr id="21" name="Table 2 seat 5"/>
            <p:cNvSpPr/>
            <p:nvPr/>
          </p:nvSpPr>
          <p:spPr>
            <a:xfrm>
              <a:off x="4489704" y="347929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5</a:t>
              </a:r>
            </a:p>
          </p:txBody>
        </p:sp>
        <p:sp>
          <p:nvSpPr>
            <p:cNvPr id="22" name="Table 2 seat 6"/>
            <p:cNvSpPr/>
            <p:nvPr/>
          </p:nvSpPr>
          <p:spPr>
            <a:xfrm>
              <a:off x="3988606" y="3271730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6</a:t>
              </a:r>
            </a:p>
          </p:txBody>
        </p:sp>
        <p:sp>
          <p:nvSpPr>
            <p:cNvPr id="23" name="Table 2 seat 7"/>
            <p:cNvSpPr/>
            <p:nvPr/>
          </p:nvSpPr>
          <p:spPr>
            <a:xfrm>
              <a:off x="3781044" y="277063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7</a:t>
              </a:r>
            </a:p>
          </p:txBody>
        </p:sp>
        <p:sp>
          <p:nvSpPr>
            <p:cNvPr id="24" name="Table 2 seat 8"/>
            <p:cNvSpPr/>
            <p:nvPr/>
          </p:nvSpPr>
          <p:spPr>
            <a:xfrm>
              <a:off x="3988606" y="2269534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8</a:t>
              </a:r>
            </a:p>
          </p:txBody>
        </p:sp>
      </p:grpSp>
      <p:grpSp>
        <p:nvGrpSpPr>
          <p:cNvPr id="25" name="Table 3 with chairs"/>
          <p:cNvGrpSpPr/>
          <p:nvPr/>
        </p:nvGrpSpPr>
        <p:grpSpPr>
          <a:xfrm>
            <a:off x="6688836" y="2061972"/>
            <a:ext cx="1728216" cy="1728216"/>
            <a:chOff x="6688836" y="2061972"/>
            <a:chExt cx="1728216" cy="1728216"/>
          </a:xfrm>
        </p:grpSpPr>
        <p:sp>
          <p:nvSpPr>
            <p:cNvPr id="26" name="Table 3"/>
            <p:cNvSpPr/>
            <p:nvPr/>
          </p:nvSpPr>
          <p:spPr>
            <a:xfrm>
              <a:off x="7072884" y="2446020"/>
              <a:ext cx="960120" cy="960120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6F6A60"/>
              </a:solidFill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1200" b="1" dirty="0">
                  <a:solidFill>
                    <a:srgbClr val="1D1B18"/>
                  </a:solidFill>
                  <a:latin typeface="Calibri"/>
                </a:rPr>
                <a:t>Table 3</a:t>
              </a:r>
            </a:p>
          </p:txBody>
        </p:sp>
        <p:sp>
          <p:nvSpPr>
            <p:cNvPr id="27" name="Table 3 seat 1"/>
            <p:cNvSpPr/>
            <p:nvPr/>
          </p:nvSpPr>
          <p:spPr>
            <a:xfrm>
              <a:off x="7397496" y="206197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1</a:t>
              </a:r>
            </a:p>
          </p:txBody>
        </p:sp>
        <p:sp>
          <p:nvSpPr>
            <p:cNvPr id="28" name="Table 3 seat 2"/>
            <p:cNvSpPr/>
            <p:nvPr/>
          </p:nvSpPr>
          <p:spPr>
            <a:xfrm>
              <a:off x="7898594" y="2269534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2</a:t>
              </a:r>
            </a:p>
          </p:txBody>
        </p:sp>
        <p:sp>
          <p:nvSpPr>
            <p:cNvPr id="29" name="Table 3 seat 3"/>
            <p:cNvSpPr/>
            <p:nvPr/>
          </p:nvSpPr>
          <p:spPr>
            <a:xfrm>
              <a:off x="8106156" y="277063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3</a:t>
              </a:r>
            </a:p>
          </p:txBody>
        </p:sp>
        <p:sp>
          <p:nvSpPr>
            <p:cNvPr id="30" name="Table 3 seat 4"/>
            <p:cNvSpPr/>
            <p:nvPr/>
          </p:nvSpPr>
          <p:spPr>
            <a:xfrm>
              <a:off x="7898594" y="3271730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4</a:t>
              </a:r>
            </a:p>
          </p:txBody>
        </p:sp>
        <p:sp>
          <p:nvSpPr>
            <p:cNvPr id="31" name="Table 3 seat 5"/>
            <p:cNvSpPr/>
            <p:nvPr/>
          </p:nvSpPr>
          <p:spPr>
            <a:xfrm>
              <a:off x="7397496" y="347929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5</a:t>
              </a:r>
            </a:p>
          </p:txBody>
        </p:sp>
        <p:sp>
          <p:nvSpPr>
            <p:cNvPr id="32" name="Table 3 seat 6"/>
            <p:cNvSpPr/>
            <p:nvPr/>
          </p:nvSpPr>
          <p:spPr>
            <a:xfrm>
              <a:off x="6896398" y="3271730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6</a:t>
              </a:r>
            </a:p>
          </p:txBody>
        </p:sp>
        <p:sp>
          <p:nvSpPr>
            <p:cNvPr id="33" name="Table 3 seat 7"/>
            <p:cNvSpPr/>
            <p:nvPr/>
          </p:nvSpPr>
          <p:spPr>
            <a:xfrm>
              <a:off x="6688836" y="277063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7</a:t>
              </a:r>
            </a:p>
          </p:txBody>
        </p:sp>
        <p:sp>
          <p:nvSpPr>
            <p:cNvPr id="34" name="Table 3 seat 8"/>
            <p:cNvSpPr/>
            <p:nvPr/>
          </p:nvSpPr>
          <p:spPr>
            <a:xfrm>
              <a:off x="6896398" y="2269534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8</a:t>
              </a:r>
            </a:p>
          </p:txBody>
        </p:sp>
      </p:grpSp>
      <p:grpSp>
        <p:nvGrpSpPr>
          <p:cNvPr id="35" name="Table 4 with chairs"/>
          <p:cNvGrpSpPr/>
          <p:nvPr/>
        </p:nvGrpSpPr>
        <p:grpSpPr>
          <a:xfrm>
            <a:off x="9596628" y="2061972"/>
            <a:ext cx="1728216" cy="1728216"/>
            <a:chOff x="9596628" y="2061972"/>
            <a:chExt cx="1728216" cy="1728216"/>
          </a:xfrm>
        </p:grpSpPr>
        <p:sp>
          <p:nvSpPr>
            <p:cNvPr id="36" name="Table 4"/>
            <p:cNvSpPr/>
            <p:nvPr/>
          </p:nvSpPr>
          <p:spPr>
            <a:xfrm>
              <a:off x="9980676" y="2446020"/>
              <a:ext cx="960120" cy="960120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6F6A60"/>
              </a:solidFill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1200" b="1" dirty="0">
                  <a:solidFill>
                    <a:srgbClr val="1D1B18"/>
                  </a:solidFill>
                  <a:latin typeface="Calibri"/>
                </a:rPr>
                <a:t>Table 4</a:t>
              </a:r>
            </a:p>
          </p:txBody>
        </p:sp>
        <p:sp>
          <p:nvSpPr>
            <p:cNvPr id="37" name="Table 4 seat 1"/>
            <p:cNvSpPr/>
            <p:nvPr/>
          </p:nvSpPr>
          <p:spPr>
            <a:xfrm>
              <a:off x="10305288" y="206197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1</a:t>
              </a:r>
            </a:p>
          </p:txBody>
        </p:sp>
        <p:sp>
          <p:nvSpPr>
            <p:cNvPr id="38" name="Table 4 seat 2"/>
            <p:cNvSpPr/>
            <p:nvPr/>
          </p:nvSpPr>
          <p:spPr>
            <a:xfrm>
              <a:off x="10806386" y="2269534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2</a:t>
              </a:r>
            </a:p>
          </p:txBody>
        </p:sp>
        <p:sp>
          <p:nvSpPr>
            <p:cNvPr id="39" name="Table 4 seat 3"/>
            <p:cNvSpPr/>
            <p:nvPr/>
          </p:nvSpPr>
          <p:spPr>
            <a:xfrm>
              <a:off x="11013948" y="277063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3</a:t>
              </a:r>
            </a:p>
          </p:txBody>
        </p:sp>
        <p:sp>
          <p:nvSpPr>
            <p:cNvPr id="40" name="Table 4 seat 4"/>
            <p:cNvSpPr/>
            <p:nvPr/>
          </p:nvSpPr>
          <p:spPr>
            <a:xfrm>
              <a:off x="10806386" y="3271730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4</a:t>
              </a:r>
            </a:p>
          </p:txBody>
        </p:sp>
        <p:sp>
          <p:nvSpPr>
            <p:cNvPr id="41" name="Table 4 seat 5"/>
            <p:cNvSpPr/>
            <p:nvPr/>
          </p:nvSpPr>
          <p:spPr>
            <a:xfrm>
              <a:off x="10305288" y="347929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5</a:t>
              </a:r>
            </a:p>
          </p:txBody>
        </p:sp>
        <p:sp>
          <p:nvSpPr>
            <p:cNvPr id="42" name="Table 4 seat 6"/>
            <p:cNvSpPr/>
            <p:nvPr/>
          </p:nvSpPr>
          <p:spPr>
            <a:xfrm>
              <a:off x="9804190" y="3271730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6</a:t>
              </a:r>
            </a:p>
          </p:txBody>
        </p:sp>
        <p:sp>
          <p:nvSpPr>
            <p:cNvPr id="43" name="Table 4 seat 7"/>
            <p:cNvSpPr/>
            <p:nvPr/>
          </p:nvSpPr>
          <p:spPr>
            <a:xfrm>
              <a:off x="9596628" y="277063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7</a:t>
              </a:r>
            </a:p>
          </p:txBody>
        </p:sp>
        <p:sp>
          <p:nvSpPr>
            <p:cNvPr id="44" name="Table 4 seat 8"/>
            <p:cNvSpPr/>
            <p:nvPr/>
          </p:nvSpPr>
          <p:spPr>
            <a:xfrm>
              <a:off x="9804190" y="2269534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8</a:t>
              </a:r>
            </a:p>
          </p:txBody>
        </p:sp>
      </p:grpSp>
      <p:grpSp>
        <p:nvGrpSpPr>
          <p:cNvPr id="45" name="Table 5 with chairs"/>
          <p:cNvGrpSpPr/>
          <p:nvPr/>
        </p:nvGrpSpPr>
        <p:grpSpPr>
          <a:xfrm>
            <a:off x="873252" y="4347972"/>
            <a:ext cx="1728216" cy="1728216"/>
            <a:chOff x="873252" y="4347972"/>
            <a:chExt cx="1728216" cy="1728216"/>
          </a:xfrm>
        </p:grpSpPr>
        <p:sp>
          <p:nvSpPr>
            <p:cNvPr id="46" name="Table 5"/>
            <p:cNvSpPr/>
            <p:nvPr/>
          </p:nvSpPr>
          <p:spPr>
            <a:xfrm>
              <a:off x="1257300" y="4732020"/>
              <a:ext cx="960120" cy="960120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6F6A60"/>
              </a:solidFill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1200" b="1" dirty="0">
                  <a:solidFill>
                    <a:srgbClr val="1D1B18"/>
                  </a:solidFill>
                  <a:latin typeface="Calibri"/>
                </a:rPr>
                <a:t>Table 5</a:t>
              </a:r>
            </a:p>
          </p:txBody>
        </p:sp>
        <p:sp>
          <p:nvSpPr>
            <p:cNvPr id="47" name="Table 5 seat 1"/>
            <p:cNvSpPr/>
            <p:nvPr/>
          </p:nvSpPr>
          <p:spPr>
            <a:xfrm>
              <a:off x="1581912" y="434797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1</a:t>
              </a:r>
            </a:p>
          </p:txBody>
        </p:sp>
        <p:sp>
          <p:nvSpPr>
            <p:cNvPr id="48" name="Table 5 seat 2"/>
            <p:cNvSpPr/>
            <p:nvPr/>
          </p:nvSpPr>
          <p:spPr>
            <a:xfrm>
              <a:off x="2083010" y="4555534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2</a:t>
              </a:r>
            </a:p>
          </p:txBody>
        </p:sp>
        <p:sp>
          <p:nvSpPr>
            <p:cNvPr id="49" name="Table 5 seat 3"/>
            <p:cNvSpPr/>
            <p:nvPr/>
          </p:nvSpPr>
          <p:spPr>
            <a:xfrm>
              <a:off x="2290572" y="505663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3</a:t>
              </a:r>
            </a:p>
          </p:txBody>
        </p:sp>
        <p:sp>
          <p:nvSpPr>
            <p:cNvPr id="50" name="Table 5 seat 4"/>
            <p:cNvSpPr/>
            <p:nvPr/>
          </p:nvSpPr>
          <p:spPr>
            <a:xfrm>
              <a:off x="2083010" y="5557730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4</a:t>
              </a:r>
            </a:p>
          </p:txBody>
        </p:sp>
        <p:sp>
          <p:nvSpPr>
            <p:cNvPr id="51" name="Table 5 seat 5"/>
            <p:cNvSpPr/>
            <p:nvPr/>
          </p:nvSpPr>
          <p:spPr>
            <a:xfrm>
              <a:off x="1581912" y="576529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5</a:t>
              </a:r>
            </a:p>
          </p:txBody>
        </p:sp>
        <p:sp>
          <p:nvSpPr>
            <p:cNvPr id="52" name="Table 5 seat 6"/>
            <p:cNvSpPr/>
            <p:nvPr/>
          </p:nvSpPr>
          <p:spPr>
            <a:xfrm>
              <a:off x="1080814" y="5557730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6</a:t>
              </a:r>
            </a:p>
          </p:txBody>
        </p:sp>
        <p:sp>
          <p:nvSpPr>
            <p:cNvPr id="53" name="Table 5 seat 7"/>
            <p:cNvSpPr/>
            <p:nvPr/>
          </p:nvSpPr>
          <p:spPr>
            <a:xfrm>
              <a:off x="873252" y="505663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7</a:t>
              </a:r>
            </a:p>
          </p:txBody>
        </p:sp>
        <p:sp>
          <p:nvSpPr>
            <p:cNvPr id="54" name="Table 5 seat 8"/>
            <p:cNvSpPr/>
            <p:nvPr/>
          </p:nvSpPr>
          <p:spPr>
            <a:xfrm>
              <a:off x="1080814" y="4555534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8</a:t>
              </a:r>
            </a:p>
          </p:txBody>
        </p:sp>
      </p:grpSp>
      <p:grpSp>
        <p:nvGrpSpPr>
          <p:cNvPr id="55" name="Table 6 with chairs"/>
          <p:cNvGrpSpPr/>
          <p:nvPr/>
        </p:nvGrpSpPr>
        <p:grpSpPr>
          <a:xfrm>
            <a:off x="3781044" y="4347972"/>
            <a:ext cx="1728216" cy="1728216"/>
            <a:chOff x="3781044" y="4347972"/>
            <a:chExt cx="1728216" cy="1728216"/>
          </a:xfrm>
        </p:grpSpPr>
        <p:sp>
          <p:nvSpPr>
            <p:cNvPr id="56" name="Table 6"/>
            <p:cNvSpPr/>
            <p:nvPr/>
          </p:nvSpPr>
          <p:spPr>
            <a:xfrm>
              <a:off x="4165092" y="4732020"/>
              <a:ext cx="960120" cy="960120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6F6A60"/>
              </a:solidFill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1200" b="1" dirty="0">
                  <a:solidFill>
                    <a:srgbClr val="1D1B18"/>
                  </a:solidFill>
                  <a:latin typeface="Calibri"/>
                </a:rPr>
                <a:t>Table 6</a:t>
              </a:r>
            </a:p>
          </p:txBody>
        </p:sp>
        <p:sp>
          <p:nvSpPr>
            <p:cNvPr id="57" name="Table 6 seat 1"/>
            <p:cNvSpPr/>
            <p:nvPr/>
          </p:nvSpPr>
          <p:spPr>
            <a:xfrm>
              <a:off x="4489704" y="434797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1</a:t>
              </a:r>
            </a:p>
          </p:txBody>
        </p:sp>
        <p:sp>
          <p:nvSpPr>
            <p:cNvPr id="58" name="Table 6 seat 2"/>
            <p:cNvSpPr/>
            <p:nvPr/>
          </p:nvSpPr>
          <p:spPr>
            <a:xfrm>
              <a:off x="4990802" y="4555534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2</a:t>
              </a:r>
            </a:p>
          </p:txBody>
        </p:sp>
        <p:sp>
          <p:nvSpPr>
            <p:cNvPr id="59" name="Table 6 seat 3"/>
            <p:cNvSpPr/>
            <p:nvPr/>
          </p:nvSpPr>
          <p:spPr>
            <a:xfrm>
              <a:off x="5198364" y="505663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3</a:t>
              </a:r>
            </a:p>
          </p:txBody>
        </p:sp>
        <p:sp>
          <p:nvSpPr>
            <p:cNvPr id="60" name="Table 6 seat 4"/>
            <p:cNvSpPr/>
            <p:nvPr/>
          </p:nvSpPr>
          <p:spPr>
            <a:xfrm>
              <a:off x="4990802" y="5557730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4</a:t>
              </a:r>
            </a:p>
          </p:txBody>
        </p:sp>
        <p:sp>
          <p:nvSpPr>
            <p:cNvPr id="61" name="Table 6 seat 5"/>
            <p:cNvSpPr/>
            <p:nvPr/>
          </p:nvSpPr>
          <p:spPr>
            <a:xfrm>
              <a:off x="4489704" y="576529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5</a:t>
              </a:r>
            </a:p>
          </p:txBody>
        </p:sp>
        <p:sp>
          <p:nvSpPr>
            <p:cNvPr id="62" name="Table 6 seat 6"/>
            <p:cNvSpPr/>
            <p:nvPr/>
          </p:nvSpPr>
          <p:spPr>
            <a:xfrm>
              <a:off x="3988606" y="5557730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6</a:t>
              </a:r>
            </a:p>
          </p:txBody>
        </p:sp>
        <p:sp>
          <p:nvSpPr>
            <p:cNvPr id="63" name="Table 6 seat 7"/>
            <p:cNvSpPr/>
            <p:nvPr/>
          </p:nvSpPr>
          <p:spPr>
            <a:xfrm>
              <a:off x="3781044" y="505663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7</a:t>
              </a:r>
            </a:p>
          </p:txBody>
        </p:sp>
        <p:sp>
          <p:nvSpPr>
            <p:cNvPr id="64" name="Table 6 seat 8"/>
            <p:cNvSpPr/>
            <p:nvPr/>
          </p:nvSpPr>
          <p:spPr>
            <a:xfrm>
              <a:off x="3988606" y="4555534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8</a:t>
              </a:r>
            </a:p>
          </p:txBody>
        </p:sp>
      </p:grpSp>
      <p:grpSp>
        <p:nvGrpSpPr>
          <p:cNvPr id="65" name="Table 7 with chairs"/>
          <p:cNvGrpSpPr/>
          <p:nvPr/>
        </p:nvGrpSpPr>
        <p:grpSpPr>
          <a:xfrm>
            <a:off x="6688836" y="4347972"/>
            <a:ext cx="1728216" cy="1728216"/>
            <a:chOff x="6688836" y="4347972"/>
            <a:chExt cx="1728216" cy="1728216"/>
          </a:xfrm>
        </p:grpSpPr>
        <p:sp>
          <p:nvSpPr>
            <p:cNvPr id="66" name="Table 7"/>
            <p:cNvSpPr/>
            <p:nvPr/>
          </p:nvSpPr>
          <p:spPr>
            <a:xfrm>
              <a:off x="7072884" y="4732020"/>
              <a:ext cx="960120" cy="960120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6F6A60"/>
              </a:solidFill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1200" b="1" dirty="0">
                  <a:solidFill>
                    <a:srgbClr val="1D1B18"/>
                  </a:solidFill>
                  <a:latin typeface="Calibri"/>
                </a:rPr>
                <a:t>Table 7</a:t>
              </a:r>
            </a:p>
          </p:txBody>
        </p:sp>
        <p:sp>
          <p:nvSpPr>
            <p:cNvPr id="67" name="Table 7 seat 1"/>
            <p:cNvSpPr/>
            <p:nvPr/>
          </p:nvSpPr>
          <p:spPr>
            <a:xfrm>
              <a:off x="7397496" y="434797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1</a:t>
              </a:r>
            </a:p>
          </p:txBody>
        </p:sp>
        <p:sp>
          <p:nvSpPr>
            <p:cNvPr id="68" name="Table 7 seat 2"/>
            <p:cNvSpPr/>
            <p:nvPr/>
          </p:nvSpPr>
          <p:spPr>
            <a:xfrm>
              <a:off x="7898594" y="4555534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2</a:t>
              </a:r>
            </a:p>
          </p:txBody>
        </p:sp>
        <p:sp>
          <p:nvSpPr>
            <p:cNvPr id="69" name="Table 7 seat 3"/>
            <p:cNvSpPr/>
            <p:nvPr/>
          </p:nvSpPr>
          <p:spPr>
            <a:xfrm>
              <a:off x="8106156" y="505663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3</a:t>
              </a:r>
            </a:p>
          </p:txBody>
        </p:sp>
        <p:sp>
          <p:nvSpPr>
            <p:cNvPr id="70" name="Table 7 seat 4"/>
            <p:cNvSpPr/>
            <p:nvPr/>
          </p:nvSpPr>
          <p:spPr>
            <a:xfrm>
              <a:off x="7898594" y="5557730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4</a:t>
              </a:r>
            </a:p>
          </p:txBody>
        </p:sp>
        <p:sp>
          <p:nvSpPr>
            <p:cNvPr id="71" name="Table 7 seat 5"/>
            <p:cNvSpPr/>
            <p:nvPr/>
          </p:nvSpPr>
          <p:spPr>
            <a:xfrm>
              <a:off x="7397496" y="576529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5</a:t>
              </a:r>
            </a:p>
          </p:txBody>
        </p:sp>
        <p:sp>
          <p:nvSpPr>
            <p:cNvPr id="72" name="Table 7 seat 6"/>
            <p:cNvSpPr/>
            <p:nvPr/>
          </p:nvSpPr>
          <p:spPr>
            <a:xfrm>
              <a:off x="6896398" y="5557730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6</a:t>
              </a:r>
            </a:p>
          </p:txBody>
        </p:sp>
        <p:sp>
          <p:nvSpPr>
            <p:cNvPr id="73" name="Table 7 seat 7"/>
            <p:cNvSpPr/>
            <p:nvPr/>
          </p:nvSpPr>
          <p:spPr>
            <a:xfrm>
              <a:off x="6688836" y="505663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7</a:t>
              </a:r>
            </a:p>
          </p:txBody>
        </p:sp>
        <p:sp>
          <p:nvSpPr>
            <p:cNvPr id="74" name="Table 7 seat 8"/>
            <p:cNvSpPr/>
            <p:nvPr/>
          </p:nvSpPr>
          <p:spPr>
            <a:xfrm>
              <a:off x="6896398" y="4555534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8</a:t>
              </a:r>
            </a:p>
          </p:txBody>
        </p:sp>
      </p:grpSp>
      <p:grpSp>
        <p:nvGrpSpPr>
          <p:cNvPr id="75" name="Table 8 with chairs"/>
          <p:cNvGrpSpPr/>
          <p:nvPr/>
        </p:nvGrpSpPr>
        <p:grpSpPr>
          <a:xfrm>
            <a:off x="9596628" y="4347972"/>
            <a:ext cx="1728216" cy="1728216"/>
            <a:chOff x="9596628" y="4347972"/>
            <a:chExt cx="1728216" cy="1728216"/>
          </a:xfrm>
        </p:grpSpPr>
        <p:sp>
          <p:nvSpPr>
            <p:cNvPr id="76" name="Table 8"/>
            <p:cNvSpPr/>
            <p:nvPr/>
          </p:nvSpPr>
          <p:spPr>
            <a:xfrm>
              <a:off x="9980676" y="4732020"/>
              <a:ext cx="960120" cy="960120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6F6A60"/>
              </a:solidFill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1200" b="1" dirty="0">
                  <a:solidFill>
                    <a:srgbClr val="1D1B18"/>
                  </a:solidFill>
                  <a:latin typeface="Calibri"/>
                </a:rPr>
                <a:t>Table 8</a:t>
              </a:r>
            </a:p>
          </p:txBody>
        </p:sp>
        <p:sp>
          <p:nvSpPr>
            <p:cNvPr id="77" name="Table 8 seat 1"/>
            <p:cNvSpPr/>
            <p:nvPr/>
          </p:nvSpPr>
          <p:spPr>
            <a:xfrm>
              <a:off x="10305288" y="434797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1</a:t>
              </a:r>
            </a:p>
          </p:txBody>
        </p:sp>
        <p:sp>
          <p:nvSpPr>
            <p:cNvPr id="78" name="Table 8 seat 2"/>
            <p:cNvSpPr/>
            <p:nvPr/>
          </p:nvSpPr>
          <p:spPr>
            <a:xfrm>
              <a:off x="10806386" y="4555534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2</a:t>
              </a:r>
            </a:p>
          </p:txBody>
        </p:sp>
        <p:sp>
          <p:nvSpPr>
            <p:cNvPr id="79" name="Table 8 seat 3"/>
            <p:cNvSpPr/>
            <p:nvPr/>
          </p:nvSpPr>
          <p:spPr>
            <a:xfrm>
              <a:off x="11013948" y="505663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3</a:t>
              </a:r>
            </a:p>
          </p:txBody>
        </p:sp>
        <p:sp>
          <p:nvSpPr>
            <p:cNvPr id="80" name="Table 8 seat 4"/>
            <p:cNvSpPr/>
            <p:nvPr/>
          </p:nvSpPr>
          <p:spPr>
            <a:xfrm>
              <a:off x="10806386" y="5557730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4</a:t>
              </a:r>
            </a:p>
          </p:txBody>
        </p:sp>
        <p:sp>
          <p:nvSpPr>
            <p:cNvPr id="81" name="Table 8 seat 5"/>
            <p:cNvSpPr/>
            <p:nvPr/>
          </p:nvSpPr>
          <p:spPr>
            <a:xfrm>
              <a:off x="10305288" y="576529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5</a:t>
              </a:r>
            </a:p>
          </p:txBody>
        </p:sp>
        <p:sp>
          <p:nvSpPr>
            <p:cNvPr id="82" name="Table 8 seat 6"/>
            <p:cNvSpPr/>
            <p:nvPr/>
          </p:nvSpPr>
          <p:spPr>
            <a:xfrm>
              <a:off x="9804190" y="5557730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6</a:t>
              </a:r>
            </a:p>
          </p:txBody>
        </p:sp>
        <p:sp>
          <p:nvSpPr>
            <p:cNvPr id="83" name="Table 8 seat 7"/>
            <p:cNvSpPr/>
            <p:nvPr/>
          </p:nvSpPr>
          <p:spPr>
            <a:xfrm>
              <a:off x="9596628" y="5056632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7</a:t>
              </a:r>
            </a:p>
          </p:txBody>
        </p:sp>
        <p:sp>
          <p:nvSpPr>
            <p:cNvPr id="84" name="Table 8 seat 8"/>
            <p:cNvSpPr/>
            <p:nvPr/>
          </p:nvSpPr>
          <p:spPr>
            <a:xfrm>
              <a:off x="9804190" y="4555534"/>
              <a:ext cx="310896" cy="310896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B9B2A5"/>
              </a:solidFill>
              <a:prstDash val="dash"/>
            </a:ln>
          </p:spPr>
          <p:txBody>
            <a:bodyPr wrap="square" lIns="45720" tIns="27432" rIns="45720" bIns="27432" anchor="ctr">
              <a:normAutofit/>
            </a:bodyPr>
            <a:lstStyle/>
            <a:p>
              <a:pPr algn="ctr"/>
              <a:r>
                <a:rPr lang="en-US" sz="900" dirty="0">
                  <a:solidFill>
                    <a:srgbClr val="8D877B"/>
                  </a:solidFill>
                  <a:latin typeface="Calibri"/>
                </a:rPr>
                <a:t>8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0" y="274320"/>
            <a:ext cx="12191695" cy="54864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1D1B18"/>
                </a:solidFill>
                <a:latin typeface="Calibri"/>
              </a:rPr>
              <a:t>Please find your seat</a:t>
            </a:r>
          </a:p>
        </p:txBody>
      </p:sp>
      <p:sp>
        <p:nvSpPr>
          <p:cNvPr id="3" name="Table 1"/>
          <p:cNvSpPr/>
          <p:nvPr/>
        </p:nvSpPr>
        <p:spPr>
          <a:xfrm>
            <a:off x="357988" y="1051560"/>
            <a:ext cx="2697480" cy="251460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B9B2A5"/>
            </a:solidFill>
          </a:ln>
        </p:spPr>
        <p:txBody>
          <a:bodyPr wrap="square" lIns="45720" tIns="27432" rIns="45720" bIns="27432" anchor="t">
            <a:normAutofit/>
          </a:bodyPr>
          <a:lstStyle/>
          <a:p>
            <a:pPr algn="ctr"/>
            <a:r>
              <a:rPr lang="en-US" sz="1600" b="1" dirty="0">
                <a:solidFill>
                  <a:srgbClr val="1D1B18"/>
                </a:solidFill>
                <a:latin typeface="Calibri"/>
              </a:rPr>
              <a:t>Table 1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</p:txBody>
      </p:sp>
      <p:sp>
        <p:nvSpPr>
          <p:cNvPr id="4" name="Table 2"/>
          <p:cNvSpPr/>
          <p:nvPr/>
        </p:nvSpPr>
        <p:spPr>
          <a:xfrm>
            <a:off x="3284068" y="1051560"/>
            <a:ext cx="2697480" cy="251460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B9B2A5"/>
            </a:solidFill>
          </a:ln>
        </p:spPr>
        <p:txBody>
          <a:bodyPr wrap="square" lIns="45720" tIns="27432" rIns="45720" bIns="27432" anchor="t">
            <a:normAutofit/>
          </a:bodyPr>
          <a:lstStyle/>
          <a:p>
            <a:pPr algn="ctr"/>
            <a:r>
              <a:rPr lang="en-US" sz="1600" b="1" dirty="0">
                <a:solidFill>
                  <a:srgbClr val="1D1B18"/>
                </a:solidFill>
                <a:latin typeface="Calibri"/>
              </a:rPr>
              <a:t>Table 2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</p:txBody>
      </p:sp>
      <p:sp>
        <p:nvSpPr>
          <p:cNvPr id="5" name="Table 3"/>
          <p:cNvSpPr/>
          <p:nvPr/>
        </p:nvSpPr>
        <p:spPr>
          <a:xfrm>
            <a:off x="6210148" y="1051560"/>
            <a:ext cx="2697480" cy="251460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B9B2A5"/>
            </a:solidFill>
          </a:ln>
        </p:spPr>
        <p:txBody>
          <a:bodyPr wrap="square" lIns="45720" tIns="27432" rIns="45720" bIns="27432" anchor="t">
            <a:normAutofit/>
          </a:bodyPr>
          <a:lstStyle/>
          <a:p>
            <a:pPr algn="ctr"/>
            <a:r>
              <a:rPr lang="en-US" sz="1600" b="1" dirty="0">
                <a:solidFill>
                  <a:srgbClr val="1D1B18"/>
                </a:solidFill>
                <a:latin typeface="Calibri"/>
              </a:rPr>
              <a:t>Table 3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</p:txBody>
      </p:sp>
      <p:sp>
        <p:nvSpPr>
          <p:cNvPr id="6" name="Table 4"/>
          <p:cNvSpPr/>
          <p:nvPr/>
        </p:nvSpPr>
        <p:spPr>
          <a:xfrm>
            <a:off x="9136228" y="1051560"/>
            <a:ext cx="2697480" cy="251460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B9B2A5"/>
            </a:solidFill>
          </a:ln>
        </p:spPr>
        <p:txBody>
          <a:bodyPr wrap="square" lIns="45720" tIns="27432" rIns="45720" bIns="27432" anchor="t">
            <a:normAutofit/>
          </a:bodyPr>
          <a:lstStyle/>
          <a:p>
            <a:pPr algn="ctr"/>
            <a:r>
              <a:rPr lang="en-US" sz="1600" b="1" dirty="0">
                <a:solidFill>
                  <a:srgbClr val="1D1B18"/>
                </a:solidFill>
                <a:latin typeface="Calibri"/>
              </a:rPr>
              <a:t>Table 4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</p:txBody>
      </p:sp>
      <p:sp>
        <p:nvSpPr>
          <p:cNvPr id="7" name="Table 5"/>
          <p:cNvSpPr/>
          <p:nvPr/>
        </p:nvSpPr>
        <p:spPr>
          <a:xfrm>
            <a:off x="357988" y="3794760"/>
            <a:ext cx="2697480" cy="251460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B9B2A5"/>
            </a:solidFill>
          </a:ln>
        </p:spPr>
        <p:txBody>
          <a:bodyPr wrap="square" lIns="45720" tIns="27432" rIns="45720" bIns="27432" anchor="t">
            <a:normAutofit/>
          </a:bodyPr>
          <a:lstStyle/>
          <a:p>
            <a:pPr algn="ctr"/>
            <a:r>
              <a:rPr lang="en-US" sz="1600" b="1" dirty="0">
                <a:solidFill>
                  <a:srgbClr val="1D1B18"/>
                </a:solidFill>
                <a:latin typeface="Calibri"/>
              </a:rPr>
              <a:t>Table 5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</p:txBody>
      </p:sp>
      <p:sp>
        <p:nvSpPr>
          <p:cNvPr id="8" name="Table 6"/>
          <p:cNvSpPr/>
          <p:nvPr/>
        </p:nvSpPr>
        <p:spPr>
          <a:xfrm>
            <a:off x="3284068" y="3794760"/>
            <a:ext cx="2697480" cy="251460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B9B2A5"/>
            </a:solidFill>
          </a:ln>
        </p:spPr>
        <p:txBody>
          <a:bodyPr wrap="square" lIns="45720" tIns="27432" rIns="45720" bIns="27432" anchor="t">
            <a:normAutofit/>
          </a:bodyPr>
          <a:lstStyle/>
          <a:p>
            <a:pPr algn="ctr"/>
            <a:r>
              <a:rPr lang="en-US" sz="1600" b="1" dirty="0">
                <a:solidFill>
                  <a:srgbClr val="1D1B18"/>
                </a:solidFill>
                <a:latin typeface="Calibri"/>
              </a:rPr>
              <a:t>Table 6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</p:txBody>
      </p:sp>
      <p:sp>
        <p:nvSpPr>
          <p:cNvPr id="9" name="Table 7"/>
          <p:cNvSpPr/>
          <p:nvPr/>
        </p:nvSpPr>
        <p:spPr>
          <a:xfrm>
            <a:off x="6210148" y="3794760"/>
            <a:ext cx="2697480" cy="251460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B9B2A5"/>
            </a:solidFill>
          </a:ln>
        </p:spPr>
        <p:txBody>
          <a:bodyPr wrap="square" lIns="45720" tIns="27432" rIns="45720" bIns="27432" anchor="t">
            <a:normAutofit/>
          </a:bodyPr>
          <a:lstStyle/>
          <a:p>
            <a:pPr algn="ctr"/>
            <a:r>
              <a:rPr lang="en-US" sz="1600" b="1" dirty="0">
                <a:solidFill>
                  <a:srgbClr val="1D1B18"/>
                </a:solidFill>
                <a:latin typeface="Calibri"/>
              </a:rPr>
              <a:t>Table 7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</p:txBody>
      </p:sp>
      <p:sp>
        <p:nvSpPr>
          <p:cNvPr id="10" name="Table 8"/>
          <p:cNvSpPr/>
          <p:nvPr/>
        </p:nvSpPr>
        <p:spPr>
          <a:xfrm>
            <a:off x="9136228" y="3794760"/>
            <a:ext cx="2697480" cy="251460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B9B2A5"/>
            </a:solidFill>
          </a:ln>
        </p:spPr>
        <p:txBody>
          <a:bodyPr wrap="square" lIns="45720" tIns="27432" rIns="45720" bIns="27432" anchor="t">
            <a:normAutofit/>
          </a:bodyPr>
          <a:lstStyle/>
          <a:p>
            <a:pPr algn="ctr"/>
            <a:r>
              <a:rPr lang="en-US" sz="1600" b="1" dirty="0">
                <a:solidFill>
                  <a:srgbClr val="1D1B18"/>
                </a:solidFill>
                <a:latin typeface="Calibri"/>
              </a:rPr>
              <a:t>Table 8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  <a:p>
            <a:pPr algn="ctr"/>
            <a:r>
              <a:rPr lang="en-US" sz="1400" dirty="0">
                <a:solidFill>
                  <a:srgbClr val="57534B"/>
                </a:solidFill>
                <a:latin typeface="Calibri"/>
              </a:rPr>
              <a:t>Guest name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>
  <Application>seatingchartgenerator.org</Application>
  <Slides>3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Seating chart template</dc:title>
  <dc:creator>seatingchartgenerator.org</dc:creator>
  <dcterms:created xsi:type="dcterms:W3CDTF">2026-10-18T12:00:00Z</dcterms:created>
  <dcterms:modified xsi:type="dcterms:W3CDTF">2026-10-18T12:00:00Z</dcterms:modified>
</cp:coreProperties>
</file>